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9" roundtripDataSignature="AMtx7mgmtQ7hZNwZgrZD0yXUGcTTMWYj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customschemas.google.com/relationships/presentationmetadata" Target="meta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de Título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13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13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13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13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13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3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3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3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3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3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3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3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3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13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3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3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3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3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3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3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3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3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3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13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Panorâmica com Legenda">
  <p:cSld name="Foto Panorâmica com Legenda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Legenda">
  <p:cSld name="Título e Legenda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ção com Legenda">
  <p:cSld name="Citação com Legenda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pt-BR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pt-BR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ão de Nome">
  <p:cSld name="Cartão de Nom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nas">
  <p:cSld name="3 Coluna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nas de Imagem">
  <p:cSld name="3 Colunas de Imagem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27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27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27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27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27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27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21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1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1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1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1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1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1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1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1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1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1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1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package" Target="../embeddings/Microsoft_Excel_Macro-Enabled_Worksheet.xlsm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png"/><Relationship Id="rId4" Type="http://schemas.openxmlformats.org/officeDocument/2006/relationships/package" Target="../embeddings/Microsoft_Excel_Macro-Enabled_Worksheet1.xlsm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pt-BR"/>
              <a:t>ANÁLISE DE TRANSPORTE DE UTENTES - BOMBEIROS</a:t>
            </a:r>
            <a:endParaRPr/>
          </a:p>
        </p:txBody>
      </p:sp>
      <p:sp>
        <p:nvSpPr>
          <p:cNvPr id="235" name="Google Shape;235;p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/>
              <a:t>ALUNO: MARCOS RAMOS</a:t>
            </a:r>
            <a:br>
              <a:rPr lang="pt-BR"/>
            </a:br>
            <a:r>
              <a:rPr lang="pt-BR"/>
              <a:t>ORIENTADOR: PAULO VIEIRA</a:t>
            </a:r>
            <a:br>
              <a:rPr lang="pt-BR"/>
            </a:br>
            <a:r>
              <a:rPr lang="pt-BR"/>
              <a:t>DATA: 25/04/2025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650D27-3D30-4C41-A68C-41E2BAF31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Treinamento do Modelo com K-</a:t>
            </a:r>
            <a:r>
              <a:rPr lang="pt-BR" dirty="0" err="1"/>
              <a:t>Means</a:t>
            </a:r>
            <a:endParaRPr lang="pt-BR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C8104B-795E-4CE4-B9A7-1112E4911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1413" y="1511969"/>
            <a:ext cx="9905998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O treinamento do modelo foi realizado com o script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treinar_modelo_final.py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, utilizando o algoritmo </a:t>
            </a:r>
            <a:r>
              <a:rPr kumimoji="0" lang="pt-BR" altLang="pt-B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KMeans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 com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 = 6 clusters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As etapas principais foram: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Carregamento dos dados do arquivo Dados_Preprocessados_Codificados.csv;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Normalização das variáveis numéricas com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StandardScaler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Treinamento do modelo com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KMeans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(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n_clusters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=6);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Salvamento do modelo em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modelo_kmeans.pkl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Salvamento do normalizador em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normalizador.pkl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Geração do arquivo dados_normalizados.csv, utilizado para gerar os clusters exploratórios.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Essa estrutura permitiu separar claramente o modelo final do processo de análise exploratória.</a:t>
            </a:r>
          </a:p>
        </p:txBody>
      </p:sp>
    </p:spTree>
    <p:extLst>
      <p:ext uri="{BB962C8B-B14F-4D97-AF65-F5344CB8AC3E}">
        <p14:creationId xmlns:p14="http://schemas.microsoft.com/office/powerpoint/2010/main" val="3398105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783FE29-0492-4272-B0D1-2D32C5990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42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49D9E3-5E35-41B8-BB78-13B2E720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 COM STREAMLIT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AF64960-98A1-4AE6-A3B3-53173A6264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1412" y="1973632"/>
            <a:ext cx="9905998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Para tornar o modelo acessível e utilizável, foi desenvolvida uma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interface web interativa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utilizando o framework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arquivo principal da aplicação é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Kmeans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Streamlit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App.py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aplicação permite: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Inserir manualmente os dados de um transporte;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sistema realiza a transformação automática (codificação e normalização);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modelo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modelo_kmeans.pkl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é carregado;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predição retorna o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cluster ao qual pertence aquele transporte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Além disso, o app carrega os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valores legíveis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do arquivo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mapeamento_legivel.json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tornando a interface amigável mesmo com dados codificados internamente.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478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9864F-CCFA-40E4-A80A-DEE4C3D8A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82B1D5-DF81-4ED2-9991-55C46DE07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BDF792E-734E-4ECF-B86B-96116D0EE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06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6D248C-4C10-42E6-A6E9-A1A794A5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AE62826-ACC9-4792-8489-F58240705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5"/>
          <a:stretch/>
        </p:blipFill>
        <p:spPr>
          <a:xfrm>
            <a:off x="0" y="417200"/>
            <a:ext cx="12192000" cy="60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96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0459E1-A35A-4C6B-8760-7BA7A28E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6EA7B5-995B-407C-9107-24A5F30BC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4BC526-A06B-4CDA-A200-47CA6EA63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5"/>
          <a:stretch/>
        </p:blipFill>
        <p:spPr>
          <a:xfrm>
            <a:off x="0" y="417200"/>
            <a:ext cx="12192000" cy="60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085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41" name="Google Shape;241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pt-BR"/>
              <a:t>Criar um sistema de agrupamento de transportes de utentes (clustering) para prever padrões de uso de ambulâncias (deitados e sentados).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>
            <a:spLocks noGrp="1"/>
          </p:cNvSpPr>
          <p:nvPr>
            <p:ph type="title"/>
          </p:nvPr>
        </p:nvSpPr>
        <p:spPr>
          <a:xfrm>
            <a:off x="817853" y="414111"/>
            <a:ext cx="9905998" cy="71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CONJUNTO DE DADOS</a:t>
            </a:r>
            <a:endParaRPr/>
          </a:p>
        </p:txBody>
      </p:sp>
      <p:sp>
        <p:nvSpPr>
          <p:cNvPr id="247" name="Google Shape;247;p3"/>
          <p:cNvSpPr txBox="1">
            <a:spLocks noGrp="1"/>
          </p:cNvSpPr>
          <p:nvPr>
            <p:ph type="body" idx="1"/>
          </p:nvPr>
        </p:nvSpPr>
        <p:spPr>
          <a:xfrm>
            <a:off x="817853" y="1336431"/>
            <a:ext cx="4878389" cy="534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pt-BR" sz="2900"/>
              <a:t>No dia 14/04 foi-me enviado um dataset em CSV com dados de transportes realizados de 2005 a 2024. Nele identifiquei as seguintes variáveis (colunas):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RESERVA_DATA</a:t>
            </a:r>
            <a:r>
              <a:rPr lang="pt-BR"/>
              <a:t> – Data da reserva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RESERVA_HORA</a:t>
            </a:r>
            <a:r>
              <a:rPr lang="pt-BR"/>
              <a:t> – Hora da reserva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RESERVA_TER_COD</a:t>
            </a:r>
            <a:r>
              <a:rPr lang="pt-BR"/>
              <a:t> – Código do terminal que reservou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RESERVA_LOCAL</a:t>
            </a:r>
            <a:r>
              <a:rPr lang="pt-BR"/>
              <a:t> – Local de origem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RESERVA_DESTINO</a:t>
            </a:r>
            <a:r>
              <a:rPr lang="pt-BR"/>
              <a:t> – Destino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RESERVA_DESCRICAO</a:t>
            </a:r>
            <a:r>
              <a:rPr lang="pt-BR"/>
              <a:t> – Descrição do tipo de transporte (ex: Transferência, Exame Médico, etc.)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RESERVA_POSICAO</a:t>
            </a:r>
            <a:r>
              <a:rPr lang="pt-BR"/>
              <a:t> – Posição do utente (ex: Deitado, Sentado)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VEICULO</a:t>
            </a:r>
            <a:r>
              <a:rPr lang="pt-BR"/>
              <a:t> – Identificação do veículo utilizado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RESERVA_HORA_TRATAMENTO</a:t>
            </a:r>
            <a:r>
              <a:rPr lang="pt-BR"/>
              <a:t> – Hora do tratamento (ou evento relacionado ao transporte)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RESERVA_TIPO_FACT</a:t>
            </a:r>
            <a:r>
              <a:rPr lang="pt-BR"/>
              <a:t> – Tipo de faturação (ex: REQUISIÇÃO)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PED_DATA</a:t>
            </a:r>
            <a:r>
              <a:rPr lang="pt-BR"/>
              <a:t> – Data efetiva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PED_HORA_SAIDA</a:t>
            </a:r>
            <a:r>
              <a:rPr lang="pt-BR"/>
              <a:t> – Hora da saída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PED_DATA_FIM</a:t>
            </a:r>
            <a:r>
              <a:rPr lang="pt-BR"/>
              <a:t> – Data do fim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PED_HORA_FIM</a:t>
            </a:r>
            <a:r>
              <a:rPr lang="pt-BR"/>
              <a:t> – Hora do fim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PED_COD_SERVICO</a:t>
            </a:r>
            <a:r>
              <a:rPr lang="pt-BR"/>
              <a:t> – Código do serviço executado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PED_NUM_VEICULOS</a:t>
            </a:r>
            <a:r>
              <a:rPr lang="pt-BR"/>
              <a:t> – Número de veículos usados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PED_NUM_BOMBEIROS</a:t>
            </a:r>
            <a:r>
              <a:rPr lang="pt-BR"/>
              <a:t> – Número de bombeiros envolvidos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PED_KILOMETROS</a:t>
            </a:r>
            <a:r>
              <a:rPr lang="pt-BR"/>
              <a:t> – Quilómetros percorridos no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PED_LOCAL</a:t>
            </a:r>
            <a:r>
              <a:rPr lang="pt-BR"/>
              <a:t> – Local associado ao pedido (provavelmente origem)</a:t>
            </a:r>
            <a:endParaRPr/>
          </a:p>
        </p:txBody>
      </p:sp>
      <p:graphicFrame>
        <p:nvGraphicFramePr>
          <p:cNvPr id="248" name="Google Shape;248;p3"/>
          <p:cNvGraphicFramePr/>
          <p:nvPr/>
        </p:nvGraphicFramePr>
        <p:xfrm>
          <a:off x="5808784" y="414111"/>
          <a:ext cx="6146822" cy="6268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r:id="rId4" imgW="6146822" imgH="6268043" progId="Excel.SheetMacroEnabled.12">
                  <p:embed/>
                </p:oleObj>
              </mc:Choice>
              <mc:Fallback>
                <p:oleObj r:id="rId4" imgW="6146822" imgH="6268043" progId="Excel.SheetMacroEnabled.12">
                  <p:embed/>
                  <p:pic>
                    <p:nvPicPr>
                      <p:cNvPr id="248" name="Google Shape;248;p3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5808784" y="414111"/>
                        <a:ext cx="6146822" cy="6268043"/>
                      </a:xfrm>
                      <a:prstGeom prst="rect">
                        <a:avLst/>
                      </a:prstGeom>
                      <a:solidFill>
                        <a:schemeClr val="lt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TRATAMENTO DE DADOS</a:t>
            </a:r>
            <a:endParaRPr/>
          </a:p>
        </p:txBody>
      </p:sp>
      <p:sp>
        <p:nvSpPr>
          <p:cNvPr id="254" name="Google Shape;254;p4"/>
          <p:cNvSpPr txBox="1">
            <a:spLocks noGrp="1"/>
          </p:cNvSpPr>
          <p:nvPr>
            <p:ph type="body" idx="1"/>
          </p:nvPr>
        </p:nvSpPr>
        <p:spPr>
          <a:xfrm>
            <a:off x="1141412" y="2050574"/>
            <a:ext cx="9905999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Utilizando o SPSS, realizei o pré-processamento inicial dos dados: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Preenchi os valores ausentes das variáveis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categóricas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com o valor "INDEFINIDO“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dirty="0">
                <a:latin typeface="Arial"/>
                <a:ea typeface="Arial"/>
                <a:cs typeface="Arial"/>
                <a:sym typeface="Arial"/>
              </a:rPr>
              <a:t>As variáveis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numéricas já estavam completas</a:t>
            </a:r>
            <a:r>
              <a:rPr lang="pt-BR" sz="1800" dirty="0">
                <a:latin typeface="Arial"/>
                <a:ea typeface="Arial"/>
                <a:cs typeface="Arial"/>
                <a:sym typeface="Arial"/>
              </a:rPr>
              <a:t> e não precisaram de preenchimento.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Criei novas variáveis a partir dos campos de data e hora: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DURACAO_MINUTOS — duração do transporte em minutos,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ANO, MES, DIA_SEMANA — extraídos das datas,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MINUTOS_SAIDA, TURNO — extraídos dos horários de saída.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esse conjunto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Dados_Preprocessados.csv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prontos para a etapa de preparação para 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Machine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Learning.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5" name="Google Shape;255;p4"/>
          <p:cNvGraphicFramePr/>
          <p:nvPr/>
        </p:nvGraphicFramePr>
        <p:xfrm>
          <a:off x="9574213" y="3440113"/>
          <a:ext cx="11112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7" r:id="rId4" imgW="11112" imgH="5418137" progId="Excel.SheetMacroEnabled.12">
                  <p:embed/>
                </p:oleObj>
              </mc:Choice>
              <mc:Fallback>
                <p:oleObj r:id="rId4" imgW="11112" imgH="5418137" progId="Excel.SheetMacroEnabled.12">
                  <p:embed/>
                  <p:pic>
                    <p:nvPicPr>
                      <p:cNvPr id="255" name="Google Shape;255;p4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9574213" y="3440113"/>
                        <a:ext cx="11112" cy="5418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 dirty="0"/>
              <a:t>PREPARAÇÃO PARA MACHINE LEARNING</a:t>
            </a:r>
            <a:endParaRPr dirty="0"/>
          </a:p>
        </p:txBody>
      </p:sp>
      <p:sp>
        <p:nvSpPr>
          <p:cNvPr id="266" name="Google Shape;266;p6"/>
          <p:cNvSpPr txBox="1">
            <a:spLocks noGrp="1"/>
          </p:cNvSpPr>
          <p:nvPr>
            <p:ph type="body" idx="1"/>
          </p:nvPr>
        </p:nvSpPr>
        <p:spPr>
          <a:xfrm>
            <a:off x="1141412" y="2065963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Após o pré-processamento inicial, realizei a preparação final dos dados para 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Transformei todas as variáveis categóricas em valores numéricos inteiros simples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utilizando codificação por ordem de aparecimento.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mapeamento entre os valores originais e os códigos atribuídos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arquivo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mapeamento.xlsx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rastreabilidade e facilitar interpretações futuras.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Removi as colunas de datas e horas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(RESERVA_DATA, RESERVA_HORA, PED_DATA, PED_HORA_SAIDA, PED_DATA_FIM, PED_HORA_FIM, RESERVA_HORA_TRATAMENTO), pois o algoritmo K-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exige apenas variáveis numéricas comparáveis. 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resultante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Dados_Preprocessados_Codificados.csv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pt-BR" dirty="0"/>
              <a:t>GERAÇÃO DOS CLUSTERS EXPLORATÓRIOS</a:t>
            </a:r>
          </a:p>
        </p:txBody>
      </p:sp>
      <p:sp>
        <p:nvSpPr>
          <p:cNvPr id="277" name="Google Shape;277;p8"/>
          <p:cNvSpPr txBox="1">
            <a:spLocks noGrp="1"/>
          </p:cNvSpPr>
          <p:nvPr>
            <p:ph type="body" idx="1"/>
          </p:nvPr>
        </p:nvSpPr>
        <p:spPr>
          <a:xfrm>
            <a:off x="1141412" y="2065964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 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preparado, apliquei o algoritmo K-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para agrupar os transportes em clusters: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Normalizei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todas as variáveis numéricas utilizando o método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StandardScaler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que todas as variáveis tivessem a mesma escala.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Apliquei o K-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variando o número de clusters de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 a 10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cada valor de k, foi criada uma nova coluna (cluster_4, cluster_5, ..., cluster_10) com a identificação do grupo a que cada transporte pertence.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objetivo foi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explorar diferentes segmentações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dos transportes para entender padrões de comportamento e necessidades de ambulâncias.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código foi salvo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gerar_clusters.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 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 pasta do trabalho.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A7F4824-C8B1-4E17-B1E8-0EB4F0268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o">
  <a:themeElements>
    <a:clrScheme name="Circuito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5370</TotalTime>
  <Words>857</Words>
  <Application>Microsoft Office PowerPoint</Application>
  <PresentationFormat>Widescreen</PresentationFormat>
  <Paragraphs>65</Paragraphs>
  <Slides>16</Slides>
  <Notes>10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1" baseType="lpstr">
      <vt:lpstr>Arial</vt:lpstr>
      <vt:lpstr>Arial Unicode MS</vt:lpstr>
      <vt:lpstr>Twentieth Century</vt:lpstr>
      <vt:lpstr>Circuito</vt:lpstr>
      <vt:lpstr>Microsoft Excel Macro-Enabled Worksheet</vt:lpstr>
      <vt:lpstr>ANÁLISE DE TRANSPORTE DE UTENTES - BOMBEIROS</vt:lpstr>
      <vt:lpstr>OBJETIVO DO PROJETO</vt:lpstr>
      <vt:lpstr>CONJUNTO DE DADOS</vt:lpstr>
      <vt:lpstr>TRATAMENTO DE DADOS</vt:lpstr>
      <vt:lpstr>Apresentação do PowerPoint</vt:lpstr>
      <vt:lpstr>PREPARAÇÃO PARA MACHINE LEARNING</vt:lpstr>
      <vt:lpstr>Apresentação do PowerPoint</vt:lpstr>
      <vt:lpstr>GERAÇÃO DOS CLUSTERS EXPLORATÓRIOS</vt:lpstr>
      <vt:lpstr>Apresentação do PowerPoint</vt:lpstr>
      <vt:lpstr>Apresentação do PowerPoint</vt:lpstr>
      <vt:lpstr>Treinamento do Modelo com K-Means</vt:lpstr>
      <vt:lpstr>Apresentação do PowerPoint</vt:lpstr>
      <vt:lpstr>APLICAÇÃO COM STREAMLIT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DE TRANSPORTE DE UTENTES - BOMBEIROS</dc:title>
  <dc:creator>Marcos Ramos</dc:creator>
  <cp:lastModifiedBy>Marcos Ramos</cp:lastModifiedBy>
  <cp:revision>8</cp:revision>
  <dcterms:created xsi:type="dcterms:W3CDTF">2025-04-25T15:52:46Z</dcterms:created>
  <dcterms:modified xsi:type="dcterms:W3CDTF">2025-05-26T19:00:55Z</dcterms:modified>
</cp:coreProperties>
</file>